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Canva Sans Bold" panose="020B0604020202020204" charset="0"/>
      <p:regular r:id="rId7"/>
    </p:embeddedFont>
    <p:embeddedFont>
      <p:font typeface="Kollektif Bold" panose="020B0604020202020204" charset="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39" d="100"/>
          <a:sy n="39" d="100"/>
        </p:scale>
        <p:origin x="940"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ndini Pathivada" userId="30f45d9653f26770" providerId="LiveId" clId="{58B0AC88-0745-47BD-8FC8-10376916920B}"/>
    <pc:docChg chg="undo custSel modSld">
      <pc:chgData name="Nandini Pathivada" userId="30f45d9653f26770" providerId="LiveId" clId="{58B0AC88-0745-47BD-8FC8-10376916920B}" dt="2024-04-27T17:04:59.578" v="15" actId="1076"/>
      <pc:docMkLst>
        <pc:docMk/>
      </pc:docMkLst>
      <pc:sldChg chg="delSp modSp mod">
        <pc:chgData name="Nandini Pathivada" userId="30f45d9653f26770" providerId="LiveId" clId="{58B0AC88-0745-47BD-8FC8-10376916920B}" dt="2024-04-27T17:02:48.689" v="13" actId="21"/>
        <pc:sldMkLst>
          <pc:docMk/>
          <pc:sldMk cId="0" sldId="257"/>
        </pc:sldMkLst>
        <pc:spChg chg="del">
          <ac:chgData name="Nandini Pathivada" userId="30f45d9653f26770" providerId="LiveId" clId="{58B0AC88-0745-47BD-8FC8-10376916920B}" dt="2024-04-27T14:07:41.950" v="10" actId="478"/>
          <ac:spMkLst>
            <pc:docMk/>
            <pc:sldMk cId="0" sldId="257"/>
            <ac:spMk id="2" creationId="{00000000-0000-0000-0000-000000000000}"/>
          </ac:spMkLst>
        </pc:spChg>
        <pc:spChg chg="del">
          <ac:chgData name="Nandini Pathivada" userId="30f45d9653f26770" providerId="LiveId" clId="{58B0AC88-0745-47BD-8FC8-10376916920B}" dt="2024-04-27T14:07:40.493" v="9" actId="478"/>
          <ac:spMkLst>
            <pc:docMk/>
            <pc:sldMk cId="0" sldId="257"/>
            <ac:spMk id="3" creationId="{00000000-0000-0000-0000-000000000000}"/>
          </ac:spMkLst>
        </pc:spChg>
        <pc:spChg chg="del">
          <ac:chgData name="Nandini Pathivada" userId="30f45d9653f26770" providerId="LiveId" clId="{58B0AC88-0745-47BD-8FC8-10376916920B}" dt="2024-04-27T14:07:43.995" v="11" actId="478"/>
          <ac:spMkLst>
            <pc:docMk/>
            <pc:sldMk cId="0" sldId="257"/>
            <ac:spMk id="4" creationId="{00000000-0000-0000-0000-000000000000}"/>
          </ac:spMkLst>
        </pc:spChg>
        <pc:spChg chg="del">
          <ac:chgData name="Nandini Pathivada" userId="30f45d9653f26770" providerId="LiveId" clId="{58B0AC88-0745-47BD-8FC8-10376916920B}" dt="2024-04-27T14:07:38.344" v="8" actId="478"/>
          <ac:spMkLst>
            <pc:docMk/>
            <pc:sldMk cId="0" sldId="257"/>
            <ac:spMk id="5" creationId="{00000000-0000-0000-0000-000000000000}"/>
          </ac:spMkLst>
        </pc:spChg>
        <pc:spChg chg="mod">
          <ac:chgData name="Nandini Pathivada" userId="30f45d9653f26770" providerId="LiveId" clId="{58B0AC88-0745-47BD-8FC8-10376916920B}" dt="2024-04-27T17:02:48.689" v="13" actId="21"/>
          <ac:spMkLst>
            <pc:docMk/>
            <pc:sldMk cId="0" sldId="257"/>
            <ac:spMk id="15" creationId="{00000000-0000-0000-0000-000000000000}"/>
          </ac:spMkLst>
        </pc:spChg>
      </pc:sldChg>
      <pc:sldChg chg="modSp mod">
        <pc:chgData name="Nandini Pathivada" userId="30f45d9653f26770" providerId="LiveId" clId="{58B0AC88-0745-47BD-8FC8-10376916920B}" dt="2024-04-27T14:06:27.317" v="2" actId="14100"/>
        <pc:sldMkLst>
          <pc:docMk/>
          <pc:sldMk cId="0" sldId="258"/>
        </pc:sldMkLst>
        <pc:spChg chg="mod">
          <ac:chgData name="Nandini Pathivada" userId="30f45d9653f26770" providerId="LiveId" clId="{58B0AC88-0745-47BD-8FC8-10376916920B}" dt="2024-04-27T14:06:27.317" v="2" actId="14100"/>
          <ac:spMkLst>
            <pc:docMk/>
            <pc:sldMk cId="0" sldId="258"/>
            <ac:spMk id="14" creationId="{00000000-0000-0000-0000-000000000000}"/>
          </ac:spMkLst>
        </pc:spChg>
      </pc:sldChg>
      <pc:sldChg chg="delSp modSp mod">
        <pc:chgData name="Nandini Pathivada" userId="30f45d9653f26770" providerId="LiveId" clId="{58B0AC88-0745-47BD-8FC8-10376916920B}" dt="2024-04-27T17:04:59.578" v="15" actId="1076"/>
        <pc:sldMkLst>
          <pc:docMk/>
          <pc:sldMk cId="0" sldId="259"/>
        </pc:sldMkLst>
        <pc:spChg chg="del">
          <ac:chgData name="Nandini Pathivada" userId="30f45d9653f26770" providerId="LiveId" clId="{58B0AC88-0745-47BD-8FC8-10376916920B}" dt="2024-04-27T14:06:47.592" v="4" actId="478"/>
          <ac:spMkLst>
            <pc:docMk/>
            <pc:sldMk cId="0" sldId="259"/>
            <ac:spMk id="7" creationId="{00000000-0000-0000-0000-000000000000}"/>
          </ac:spMkLst>
        </pc:spChg>
        <pc:spChg chg="mod">
          <ac:chgData name="Nandini Pathivada" userId="30f45d9653f26770" providerId="LiveId" clId="{58B0AC88-0745-47BD-8FC8-10376916920B}" dt="2024-04-27T17:04:54.666" v="14" actId="1076"/>
          <ac:spMkLst>
            <pc:docMk/>
            <pc:sldMk cId="0" sldId="259"/>
            <ac:spMk id="24" creationId="{00000000-0000-0000-0000-000000000000}"/>
          </ac:spMkLst>
        </pc:spChg>
        <pc:spChg chg="mod">
          <ac:chgData name="Nandini Pathivada" userId="30f45d9653f26770" providerId="LiveId" clId="{58B0AC88-0745-47BD-8FC8-10376916920B}" dt="2024-04-27T17:04:59.578" v="15" actId="1076"/>
          <ac:spMkLst>
            <pc:docMk/>
            <pc:sldMk cId="0" sldId="259"/>
            <ac:spMk id="25" creationId="{00000000-0000-0000-0000-000000000000}"/>
          </ac:spMkLst>
        </pc:spChg>
        <pc:spChg chg="mod">
          <ac:chgData name="Nandini Pathivada" userId="30f45d9653f26770" providerId="LiveId" clId="{58B0AC88-0745-47BD-8FC8-10376916920B}" dt="2024-04-27T14:06:58.934" v="6" actId="14100"/>
          <ac:spMkLst>
            <pc:docMk/>
            <pc:sldMk cId="0" sldId="259"/>
            <ac:spMk id="26" creationId="{00000000-0000-0000-0000-000000000000}"/>
          </ac:spMkLst>
        </pc:spChg>
      </pc:sldChg>
      <pc:sldChg chg="modSp mod">
        <pc:chgData name="Nandini Pathivada" userId="30f45d9653f26770" providerId="LiveId" clId="{58B0AC88-0745-47BD-8FC8-10376916920B}" dt="2024-04-27T13:56:15.008" v="1" actId="1076"/>
        <pc:sldMkLst>
          <pc:docMk/>
          <pc:sldMk cId="0" sldId="260"/>
        </pc:sldMkLst>
        <pc:spChg chg="mod">
          <ac:chgData name="Nandini Pathivada" userId="30f45d9653f26770" providerId="LiveId" clId="{58B0AC88-0745-47BD-8FC8-10376916920B}" dt="2024-04-27T13:56:15.008" v="1" actId="1076"/>
          <ac:spMkLst>
            <pc:docMk/>
            <pc:sldMk cId="0" sldId="260"/>
            <ac:spMk id="2" creationId="{00000000-0000-0000-0000-000000000000}"/>
          </ac:spMkLst>
        </pc:spChg>
        <pc:spChg chg="mod">
          <ac:chgData name="Nandini Pathivada" userId="30f45d9653f26770" providerId="LiveId" clId="{58B0AC88-0745-47BD-8FC8-10376916920B}" dt="2024-04-27T13:55:44.410" v="0" actId="14100"/>
          <ac:spMkLst>
            <pc:docMk/>
            <pc:sldMk cId="0" sldId="260"/>
            <ac:spMk id="46" creationId="{00000000-0000-0000-0000-000000000000}"/>
          </ac:spMkLst>
        </pc:spChg>
      </pc:sldChg>
    </pc:docChg>
  </pc:docChgLst>
</pc:chgInfo>
</file>

<file path=ppt/media/image1.jpeg>
</file>

<file path=ppt/media/image10.jpeg>
</file>

<file path=ppt/media/image11.jpeg>
</file>

<file path=ppt/media/image12.jpeg>
</file>

<file path=ppt/media/image13.jpeg>
</file>

<file path=ppt/media/image14.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10" Type="http://schemas.openxmlformats.org/officeDocument/2006/relationships/image" Target="../media/image10.jpeg"/><Relationship Id="rId4" Type="http://schemas.openxmlformats.org/officeDocument/2006/relationships/image" Target="../media/image4.png"/><Relationship Id="rId9" Type="http://schemas.openxmlformats.org/officeDocument/2006/relationships/image" Target="../media/image9.sv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2.jpeg"/><Relationship Id="rId5" Type="http://schemas.openxmlformats.org/officeDocument/2006/relationships/image" Target="../media/image5.svg"/><Relationship Id="rId10" Type="http://schemas.openxmlformats.org/officeDocument/2006/relationships/image" Target="../media/image11.jpeg"/><Relationship Id="rId4" Type="http://schemas.openxmlformats.org/officeDocument/2006/relationships/image" Target="../media/image4.png"/><Relationship Id="rId9" Type="http://schemas.openxmlformats.org/officeDocument/2006/relationships/image" Target="../media/image9.sv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 Id="rId9" Type="http://schemas.openxmlformats.org/officeDocument/2006/relationships/image" Target="../media/image9.sv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4.jpeg"/><Relationship Id="rId5" Type="http://schemas.openxmlformats.org/officeDocument/2006/relationships/image" Target="../media/image5.svg"/><Relationship Id="rId10" Type="http://schemas.openxmlformats.org/officeDocument/2006/relationships/image" Target="../media/image13.jpeg"/><Relationship Id="rId4" Type="http://schemas.openxmlformats.org/officeDocument/2006/relationships/image" Target="../media/image4.png"/><Relationship Id="rId9"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5481" t="-1673" r="-13124" b="-1249"/>
            </a:stretch>
          </a:blipFill>
        </p:spPr>
      </p:sp>
      <p:sp>
        <p:nvSpPr>
          <p:cNvPr id="3" name="TextBox 3"/>
          <p:cNvSpPr txBox="1"/>
          <p:nvPr/>
        </p:nvSpPr>
        <p:spPr>
          <a:xfrm>
            <a:off x="13769082" y="7447280"/>
            <a:ext cx="3490218" cy="1811020"/>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P.Nandini</a:t>
            </a:r>
          </a:p>
          <a:p>
            <a:pPr algn="ctr">
              <a:lnSpc>
                <a:spcPts val="7279"/>
              </a:lnSpc>
            </a:pPr>
            <a:r>
              <a:rPr lang="en-US" sz="5199">
                <a:solidFill>
                  <a:srgbClr val="FFFFFF"/>
                </a:solidFill>
                <a:latin typeface="Canva Sans Bold"/>
              </a:rPr>
              <a:t>22cd3021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6"/>
          <p:cNvSpPr/>
          <p:nvPr/>
        </p:nvSpPr>
        <p:spPr>
          <a:xfrm>
            <a:off x="17204191" y="813748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7204191" y="922129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16120382" y="705368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16120382" y="813748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rot="5400000">
            <a:off x="15036573" y="922129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rot="5400000" flipH="1" flipV="1">
            <a:off x="12770705" y="8137489"/>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Freeform 12"/>
          <p:cNvSpPr/>
          <p:nvPr/>
        </p:nvSpPr>
        <p:spPr>
          <a:xfrm rot="-10800000" flipH="1" flipV="1">
            <a:off x="12770705" y="9221298"/>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TextBox 13"/>
          <p:cNvSpPr txBox="1"/>
          <p:nvPr/>
        </p:nvSpPr>
        <p:spPr>
          <a:xfrm>
            <a:off x="9525" y="-171450"/>
            <a:ext cx="5705079"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Overview:</a:t>
            </a:r>
          </a:p>
        </p:txBody>
      </p:sp>
      <p:sp>
        <p:nvSpPr>
          <p:cNvPr id="14" name="Freeform 14"/>
          <p:cNvSpPr/>
          <p:nvPr/>
        </p:nvSpPr>
        <p:spPr>
          <a:xfrm>
            <a:off x="10258425" y="697547"/>
            <a:ext cx="12283907" cy="9770385"/>
          </a:xfrm>
          <a:custGeom>
            <a:avLst/>
            <a:gdLst/>
            <a:ahLst/>
            <a:cxnLst/>
            <a:rect l="l" t="t" r="r" b="b"/>
            <a:pathLst>
              <a:path w="12283907" h="9770385">
                <a:moveTo>
                  <a:pt x="0" y="0"/>
                </a:moveTo>
                <a:lnTo>
                  <a:pt x="12283907" y="0"/>
                </a:lnTo>
                <a:lnTo>
                  <a:pt x="12283907" y="9770385"/>
                </a:lnTo>
                <a:lnTo>
                  <a:pt x="0" y="9770385"/>
                </a:lnTo>
                <a:lnTo>
                  <a:pt x="0" y="0"/>
                </a:lnTo>
                <a:close/>
              </a:path>
            </a:pathLst>
          </a:custGeom>
          <a:blipFill>
            <a:blip r:embed="rId10"/>
            <a:stretch>
              <a:fillRect l="-2297" r="-36500" b="-16336"/>
            </a:stretch>
          </a:blipFill>
        </p:spPr>
      </p:sp>
      <p:sp>
        <p:nvSpPr>
          <p:cNvPr id="15" name="TextBox 15"/>
          <p:cNvSpPr txBox="1"/>
          <p:nvPr/>
        </p:nvSpPr>
        <p:spPr>
          <a:xfrm>
            <a:off x="9525" y="1641069"/>
            <a:ext cx="9134474" cy="6624249"/>
          </a:xfrm>
          <a:prstGeom prst="rect">
            <a:avLst/>
          </a:prstGeom>
        </p:spPr>
        <p:txBody>
          <a:bodyPr wrap="square" lIns="0" tIns="0" rIns="0" bIns="0" rtlCol="0" anchor="t">
            <a:spAutoFit/>
          </a:bodyPr>
          <a:lstStyle/>
          <a:p>
            <a:pPr algn="ctr">
              <a:lnSpc>
                <a:spcPts val="5179"/>
              </a:lnSpc>
            </a:pPr>
            <a:r>
              <a:rPr lang="en-US" sz="3699" dirty="0">
                <a:solidFill>
                  <a:srgbClr val="000000"/>
                </a:solidFill>
                <a:latin typeface="Canva Sans Bold"/>
              </a:rPr>
              <a:t>Night Bite Nexus is an innovative online platform designed to streamline the process of ordering food from the campus canteen. </a:t>
            </a:r>
          </a:p>
          <a:p>
            <a:pPr algn="ctr">
              <a:lnSpc>
                <a:spcPts val="5179"/>
              </a:lnSpc>
            </a:pPr>
            <a:endParaRPr lang="en-US" sz="3699" dirty="0">
              <a:solidFill>
                <a:srgbClr val="000000"/>
              </a:solidFill>
              <a:latin typeface="Canva Sans Bold"/>
            </a:endParaRPr>
          </a:p>
          <a:p>
            <a:pPr algn="ctr">
              <a:lnSpc>
                <a:spcPts val="5179"/>
              </a:lnSpc>
            </a:pPr>
            <a:r>
              <a:rPr lang="en-US" sz="3699" dirty="0">
                <a:solidFill>
                  <a:srgbClr val="000000"/>
                </a:solidFill>
                <a:latin typeface="Canva Sans Bold"/>
              </a:rPr>
              <a:t>it offers students, faculty, and staff the convenience of placing orders for their favorite meals with just a few clicks, eliminating the need to wait in long</a:t>
            </a:r>
          </a:p>
          <a:p>
            <a:pPr algn="ctr">
              <a:lnSpc>
                <a:spcPts val="5179"/>
              </a:lnSpc>
            </a:pPr>
            <a:r>
              <a:rPr lang="en-US" sz="3699" dirty="0">
                <a:solidFill>
                  <a:srgbClr val="000000"/>
                </a:solidFill>
                <a:latin typeface="Canva Sans Bold"/>
              </a:rPr>
              <a:t>queues</a:t>
            </a:r>
          </a:p>
        </p:txBody>
      </p:sp>
      <p:sp>
        <p:nvSpPr>
          <p:cNvPr id="16" name="Freeform 16"/>
          <p:cNvSpPr/>
          <p:nvPr/>
        </p:nvSpPr>
        <p:spPr>
          <a:xfrm>
            <a:off x="9144000" y="0"/>
            <a:ext cx="12283907" cy="10287000"/>
          </a:xfrm>
          <a:custGeom>
            <a:avLst/>
            <a:gdLst/>
            <a:ahLst/>
            <a:cxnLst/>
            <a:rect l="l" t="t" r="r" b="b"/>
            <a:pathLst>
              <a:path w="12283907" h="10287000">
                <a:moveTo>
                  <a:pt x="0" y="0"/>
                </a:moveTo>
                <a:lnTo>
                  <a:pt x="12283907" y="0"/>
                </a:lnTo>
                <a:lnTo>
                  <a:pt x="12283907" y="10287000"/>
                </a:lnTo>
                <a:lnTo>
                  <a:pt x="0" y="10287000"/>
                </a:lnTo>
                <a:lnTo>
                  <a:pt x="0" y="0"/>
                </a:lnTo>
                <a:close/>
              </a:path>
            </a:pathLst>
          </a:custGeom>
          <a:blipFill>
            <a:blip r:embed="rId10"/>
            <a:stretch>
              <a:fillRect l="-5063" r="-41073" b="-16336"/>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8"/>
          <p:cNvSpPr/>
          <p:nvPr/>
        </p:nvSpPr>
        <p:spPr>
          <a:xfrm>
            <a:off x="17204191" y="7037791"/>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17204191" y="812160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rot="5400000" flipH="1" flipV="1">
            <a:off x="17204191" y="9205409"/>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16120382" y="5953982"/>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Freeform 12"/>
          <p:cNvSpPr/>
          <p:nvPr/>
        </p:nvSpPr>
        <p:spPr>
          <a:xfrm>
            <a:off x="16120382" y="7037791"/>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3" name="Freeform 13"/>
          <p:cNvSpPr/>
          <p:nvPr/>
        </p:nvSpPr>
        <p:spPr>
          <a:xfrm rot="-10800000">
            <a:off x="16120382" y="920540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4" name="Freeform 14"/>
          <p:cNvSpPr/>
          <p:nvPr/>
        </p:nvSpPr>
        <p:spPr>
          <a:xfrm>
            <a:off x="12024219" y="0"/>
            <a:ext cx="6263782" cy="5143500"/>
          </a:xfrm>
          <a:custGeom>
            <a:avLst/>
            <a:gdLst/>
            <a:ahLst/>
            <a:cxnLst/>
            <a:rect l="l" t="t" r="r" b="b"/>
            <a:pathLst>
              <a:path w="5903471" h="6059941">
                <a:moveTo>
                  <a:pt x="0" y="0"/>
                </a:moveTo>
                <a:lnTo>
                  <a:pt x="5903471" y="0"/>
                </a:lnTo>
                <a:lnTo>
                  <a:pt x="5903471" y="6059941"/>
                </a:lnTo>
                <a:lnTo>
                  <a:pt x="0" y="6059941"/>
                </a:lnTo>
                <a:lnTo>
                  <a:pt x="0" y="0"/>
                </a:lnTo>
                <a:close/>
              </a:path>
            </a:pathLst>
          </a:custGeom>
          <a:blipFill>
            <a:blip r:embed="rId10"/>
            <a:stretch>
              <a:fillRect l="-57320" t="-1054" b="-1054"/>
            </a:stretch>
          </a:blipFill>
        </p:spPr>
      </p:sp>
      <p:sp>
        <p:nvSpPr>
          <p:cNvPr id="15" name="Freeform 15"/>
          <p:cNvSpPr/>
          <p:nvPr/>
        </p:nvSpPr>
        <p:spPr>
          <a:xfrm>
            <a:off x="0" y="5352252"/>
            <a:ext cx="13619182" cy="8229600"/>
          </a:xfrm>
          <a:custGeom>
            <a:avLst/>
            <a:gdLst/>
            <a:ahLst/>
            <a:cxnLst/>
            <a:rect l="l" t="t" r="r" b="b"/>
            <a:pathLst>
              <a:path w="13619182" h="8229600">
                <a:moveTo>
                  <a:pt x="0" y="0"/>
                </a:moveTo>
                <a:lnTo>
                  <a:pt x="13619182" y="0"/>
                </a:lnTo>
                <a:lnTo>
                  <a:pt x="13619182" y="8229600"/>
                </a:lnTo>
                <a:lnTo>
                  <a:pt x="0" y="8229600"/>
                </a:lnTo>
                <a:lnTo>
                  <a:pt x="0" y="0"/>
                </a:lnTo>
                <a:close/>
              </a:path>
            </a:pathLst>
          </a:custGeom>
          <a:blipFill>
            <a:blip r:embed="rId11"/>
            <a:stretch>
              <a:fillRect t="-5128" b="-5128"/>
            </a:stretch>
          </a:blipFill>
        </p:spPr>
      </p:sp>
      <p:sp>
        <p:nvSpPr>
          <p:cNvPr id="16" name="TextBox 16"/>
          <p:cNvSpPr txBox="1"/>
          <p:nvPr/>
        </p:nvSpPr>
        <p:spPr>
          <a:xfrm>
            <a:off x="1" y="-171449"/>
            <a:ext cx="5185216" cy="3199594"/>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Canva Sans Bold"/>
              </a:rPr>
              <a:t>Purpose:</a:t>
            </a:r>
          </a:p>
          <a:p>
            <a:pPr algn="ctr">
              <a:lnSpc>
                <a:spcPts val="12880"/>
              </a:lnSpc>
            </a:pPr>
            <a:endParaRPr lang="en-US" sz="9200" dirty="0">
              <a:solidFill>
                <a:srgbClr val="000000"/>
              </a:solidFill>
              <a:latin typeface="Canva Sans Bold"/>
            </a:endParaRPr>
          </a:p>
        </p:txBody>
      </p:sp>
      <p:sp>
        <p:nvSpPr>
          <p:cNvPr id="19" name="TextBox 18">
            <a:extLst>
              <a:ext uri="{FF2B5EF4-FFF2-40B4-BE49-F238E27FC236}">
                <a16:creationId xmlns:a16="http://schemas.microsoft.com/office/drawing/2014/main" id="{69BB4EAB-459D-30AB-684A-7BE0322C3378}"/>
              </a:ext>
            </a:extLst>
          </p:cNvPr>
          <p:cNvSpPr txBox="1"/>
          <p:nvPr/>
        </p:nvSpPr>
        <p:spPr>
          <a:xfrm>
            <a:off x="787499" y="1562100"/>
            <a:ext cx="11236719" cy="3737690"/>
          </a:xfrm>
          <a:prstGeom prst="rect">
            <a:avLst/>
          </a:prstGeom>
          <a:noFill/>
        </p:spPr>
        <p:txBody>
          <a:bodyPr wrap="square">
            <a:spAutoFit/>
          </a:bodyPr>
          <a:lstStyle/>
          <a:p>
            <a:pPr algn="ctr">
              <a:lnSpc>
                <a:spcPts val="4759"/>
              </a:lnSpc>
            </a:pPr>
            <a:r>
              <a:rPr lang="en-US" sz="3200" dirty="0">
                <a:solidFill>
                  <a:srgbClr val="000000"/>
                </a:solidFill>
                <a:latin typeface="Canva Sans Bold"/>
              </a:rPr>
              <a:t>The primary purpose of Night Bite Nexus is to enhance the dining experience on campus by providing efficient solution for ordering food. By leveraging technology, the project aims to simplify the ordering process, reduce wait times, and offer greater flexibility and convenience to users.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02604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0800000">
            <a:off x="0" y="8109857"/>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rot="-5400000">
            <a:off x="1083809" y="8109857"/>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rot="-10800000">
            <a:off x="1083809" y="9193666"/>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6" name="Freeform 6"/>
          <p:cNvSpPr/>
          <p:nvPr/>
        </p:nvSpPr>
        <p:spPr>
          <a:xfrm rot="-10800000">
            <a:off x="3321750" y="8119382"/>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2237941" y="9203191"/>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p:cNvSpPr/>
          <p:nvPr/>
        </p:nvSpPr>
        <p:spPr>
          <a:xfrm>
            <a:off x="3321750" y="9203191"/>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rot="5400000">
            <a:off x="0" y="9193666"/>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TextBox 24"/>
          <p:cNvSpPr txBox="1"/>
          <p:nvPr/>
        </p:nvSpPr>
        <p:spPr>
          <a:xfrm>
            <a:off x="0" y="1739991"/>
            <a:ext cx="13609884" cy="3037362"/>
          </a:xfrm>
          <a:prstGeom prst="rect">
            <a:avLst/>
          </a:prstGeom>
        </p:spPr>
        <p:txBody>
          <a:bodyPr lIns="0" tIns="0" rIns="0" bIns="0" rtlCol="0" anchor="t">
            <a:spAutoFit/>
          </a:bodyPr>
          <a:lstStyle/>
          <a:p>
            <a:pPr marL="936358" lvl="1" indent="-468179" algn="ctr">
              <a:lnSpc>
                <a:spcPts val="6071"/>
              </a:lnSpc>
              <a:buFont typeface="Arial"/>
              <a:buChar char="•"/>
            </a:pPr>
            <a:r>
              <a:rPr lang="en-US" sz="4337" dirty="0">
                <a:solidFill>
                  <a:srgbClr val="000000"/>
                </a:solidFill>
                <a:latin typeface="Canva Sans Bold"/>
              </a:rPr>
              <a:t>HTML, CSS, JavaScript: Frontend Development</a:t>
            </a:r>
          </a:p>
          <a:p>
            <a:pPr marL="936358" lvl="1" indent="-468179" algn="ctr">
              <a:lnSpc>
                <a:spcPts val="6071"/>
              </a:lnSpc>
              <a:buFont typeface="Arial"/>
              <a:buChar char="•"/>
            </a:pPr>
            <a:r>
              <a:rPr lang="en-US" sz="4337" dirty="0">
                <a:solidFill>
                  <a:srgbClr val="000000"/>
                </a:solidFill>
                <a:latin typeface="Canva Sans Bold"/>
              </a:rPr>
              <a:t>Node.js: Backend Development</a:t>
            </a:r>
          </a:p>
          <a:p>
            <a:pPr marL="936358" lvl="1" indent="-468179" algn="ctr">
              <a:lnSpc>
                <a:spcPts val="6071"/>
              </a:lnSpc>
              <a:buFont typeface="Arial"/>
              <a:buChar char="•"/>
            </a:pPr>
            <a:r>
              <a:rPr lang="en-US" sz="4337" dirty="0">
                <a:solidFill>
                  <a:srgbClr val="000000"/>
                </a:solidFill>
                <a:latin typeface="Canva Sans Bold"/>
              </a:rPr>
              <a:t>Database: ( e.g. MongoDB, MySQL)</a:t>
            </a:r>
          </a:p>
          <a:p>
            <a:pPr algn="ctr">
              <a:lnSpc>
                <a:spcPts val="6071"/>
              </a:lnSpc>
            </a:pPr>
            <a:endParaRPr lang="en-US" sz="4337" dirty="0">
              <a:solidFill>
                <a:srgbClr val="000000"/>
              </a:solidFill>
              <a:latin typeface="Canva Sans Bold"/>
            </a:endParaRPr>
          </a:p>
        </p:txBody>
      </p:sp>
      <p:sp>
        <p:nvSpPr>
          <p:cNvPr id="25" name="TextBox 25"/>
          <p:cNvSpPr txBox="1"/>
          <p:nvPr/>
        </p:nvSpPr>
        <p:spPr>
          <a:xfrm>
            <a:off x="381000" y="-27655"/>
            <a:ext cx="10924680" cy="1545295"/>
          </a:xfrm>
          <a:prstGeom prst="rect">
            <a:avLst/>
          </a:prstGeom>
        </p:spPr>
        <p:txBody>
          <a:bodyPr lIns="0" tIns="0" rIns="0" bIns="0" rtlCol="0" anchor="t">
            <a:spAutoFit/>
          </a:bodyPr>
          <a:lstStyle/>
          <a:p>
            <a:pPr algn="ctr">
              <a:lnSpc>
                <a:spcPts val="12880"/>
              </a:lnSpc>
            </a:pPr>
            <a:r>
              <a:rPr lang="en-US" sz="9200" dirty="0">
                <a:solidFill>
                  <a:srgbClr val="000000"/>
                </a:solidFill>
                <a:latin typeface="Canva Sans Bold"/>
              </a:rPr>
              <a:t>Technologies used</a:t>
            </a:r>
          </a:p>
        </p:txBody>
      </p:sp>
      <p:sp>
        <p:nvSpPr>
          <p:cNvPr id="26" name="TextBox 26"/>
          <p:cNvSpPr txBox="1"/>
          <p:nvPr/>
        </p:nvSpPr>
        <p:spPr>
          <a:xfrm>
            <a:off x="1028699" y="5143500"/>
            <a:ext cx="9180116" cy="3199594"/>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Canva Sans Bold"/>
              </a:rPr>
              <a:t>key components</a:t>
            </a:r>
          </a:p>
        </p:txBody>
      </p:sp>
      <p:sp>
        <p:nvSpPr>
          <p:cNvPr id="27" name="TextBox 27"/>
          <p:cNvSpPr txBox="1"/>
          <p:nvPr/>
        </p:nvSpPr>
        <p:spPr>
          <a:xfrm>
            <a:off x="8079184" y="5630545"/>
            <a:ext cx="9180116" cy="4646930"/>
          </a:xfrm>
          <a:prstGeom prst="rect">
            <a:avLst/>
          </a:prstGeom>
        </p:spPr>
        <p:txBody>
          <a:bodyPr lIns="0" tIns="0" rIns="0" bIns="0" rtlCol="0" anchor="t">
            <a:spAutoFit/>
          </a:bodyPr>
          <a:lstStyle/>
          <a:p>
            <a:pPr marL="1640835" lvl="2" indent="-546945" algn="ctr">
              <a:lnSpc>
                <a:spcPts val="5319"/>
              </a:lnSpc>
              <a:buFont typeface="Arial"/>
              <a:buChar char="⚬"/>
            </a:pPr>
            <a:r>
              <a:rPr lang="en-US" sz="3799" dirty="0">
                <a:solidFill>
                  <a:srgbClr val="000000"/>
                </a:solidFill>
                <a:latin typeface="Canva Sans Bold"/>
              </a:rPr>
              <a:t>User Registration/Login</a:t>
            </a:r>
          </a:p>
          <a:p>
            <a:pPr marL="1640835" lvl="2" indent="-546945" algn="ctr">
              <a:lnSpc>
                <a:spcPts val="5319"/>
              </a:lnSpc>
              <a:buFont typeface="Arial"/>
              <a:buChar char="⚬"/>
            </a:pPr>
            <a:r>
              <a:rPr lang="en-US" sz="3799" dirty="0">
                <a:solidFill>
                  <a:srgbClr val="000000"/>
                </a:solidFill>
                <a:latin typeface="Canva Sans Bold"/>
              </a:rPr>
              <a:t>Menu Display and Item Selection</a:t>
            </a:r>
          </a:p>
          <a:p>
            <a:pPr marL="1640835" lvl="2" indent="-546945" algn="ctr">
              <a:lnSpc>
                <a:spcPts val="5319"/>
              </a:lnSpc>
              <a:buFont typeface="Arial"/>
              <a:buChar char="⚬"/>
            </a:pPr>
            <a:r>
              <a:rPr lang="en-US" sz="3799" dirty="0">
                <a:solidFill>
                  <a:srgbClr val="000000"/>
                </a:solidFill>
                <a:latin typeface="Canva Sans Bold"/>
              </a:rPr>
              <a:t>Cart Management</a:t>
            </a:r>
          </a:p>
          <a:p>
            <a:pPr marL="1640835" lvl="2" indent="-546945" algn="ctr">
              <a:lnSpc>
                <a:spcPts val="5319"/>
              </a:lnSpc>
              <a:buFont typeface="Arial"/>
              <a:buChar char="⚬"/>
            </a:pPr>
            <a:r>
              <a:rPr lang="en-US" sz="3799" dirty="0">
                <a:solidFill>
                  <a:srgbClr val="000000"/>
                </a:solidFill>
                <a:latin typeface="Canva Sans Bold"/>
              </a:rPr>
              <a:t>Payment Gateway Integration</a:t>
            </a:r>
          </a:p>
          <a:p>
            <a:pPr algn="ctr">
              <a:lnSpc>
                <a:spcPts val="5319"/>
              </a:lnSpc>
            </a:pPr>
            <a:r>
              <a:rPr lang="en-US" sz="3799" dirty="0">
                <a:solidFill>
                  <a:srgbClr val="000000"/>
                </a:solidFill>
                <a:latin typeface="Canva Sans Bold"/>
              </a:rPr>
              <a:t>            Feedback and Rating System</a:t>
            </a:r>
          </a:p>
          <a:p>
            <a:pPr algn="ctr">
              <a:lnSpc>
                <a:spcPts val="5319"/>
              </a:lnSpc>
            </a:pPr>
            <a:endParaRPr lang="en-US" sz="3799" dirty="0">
              <a:solidFill>
                <a:srgbClr val="000000"/>
              </a:solidFill>
              <a:latin typeface="Canva Sans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extBox 2"/>
          <p:cNvSpPr txBox="1"/>
          <p:nvPr/>
        </p:nvSpPr>
        <p:spPr>
          <a:xfrm>
            <a:off x="-2858050" y="3584071"/>
            <a:ext cx="18978432" cy="1833835"/>
          </a:xfrm>
          <a:prstGeom prst="rect">
            <a:avLst/>
          </a:prstGeom>
        </p:spPr>
        <p:txBody>
          <a:bodyPr wrap="square" lIns="0" tIns="0" rIns="0" bIns="0" rtlCol="0" anchor="t">
            <a:spAutoFit/>
          </a:bodyPr>
          <a:lstStyle/>
          <a:p>
            <a:pPr algn="ctr">
              <a:lnSpc>
                <a:spcPts val="14324"/>
              </a:lnSpc>
            </a:pPr>
            <a:r>
              <a:rPr lang="en-US" sz="14324" dirty="0">
                <a:solidFill>
                  <a:srgbClr val="227C9D"/>
                </a:solidFill>
                <a:latin typeface="Kollektif Bold"/>
              </a:rPr>
              <a:t>THANK YOU</a:t>
            </a:r>
          </a:p>
        </p:txBody>
      </p:sp>
      <p:sp>
        <p:nvSpPr>
          <p:cNvPr id="3" name="Freeform 3"/>
          <p:cNvSpPr/>
          <p:nvPr/>
        </p:nvSpPr>
        <p:spPr>
          <a:xfrm>
            <a:off x="17204191" y="-5510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7204191" y="102870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rot="5400000" flipH="1" flipV="1">
            <a:off x="17204191" y="2112509"/>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a:off x="16120382" y="-5510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rot="5400000">
            <a:off x="15036573" y="102870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rot="-10800000">
            <a:off x="16120382" y="211250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p:cNvSpPr/>
          <p:nvPr/>
        </p:nvSpPr>
        <p:spPr>
          <a:xfrm rot="-10800000" flipH="1" flipV="1">
            <a:off x="15036573" y="2112509"/>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rot="5400000" flipH="1" flipV="1">
            <a:off x="12770705" y="-55109"/>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Freeform 11"/>
          <p:cNvSpPr/>
          <p:nvPr/>
        </p:nvSpPr>
        <p:spPr>
          <a:xfrm rot="-10800000" flipH="1" flipV="1">
            <a:off x="12770705" y="1028700"/>
            <a:ext cx="1083809" cy="1083809"/>
          </a:xfrm>
          <a:custGeom>
            <a:avLst/>
            <a:gdLst/>
            <a:ahLst/>
            <a:cxnLst/>
            <a:rect l="l" t="t" r="r" b="b"/>
            <a:pathLst>
              <a:path w="1083809" h="1083809">
                <a:moveTo>
                  <a:pt x="1083809" y="1083809"/>
                </a:moveTo>
                <a:lnTo>
                  <a:pt x="0" y="1083809"/>
                </a:lnTo>
                <a:lnTo>
                  <a:pt x="0" y="0"/>
                </a:lnTo>
                <a:lnTo>
                  <a:pt x="1083809" y="0"/>
                </a:lnTo>
                <a:lnTo>
                  <a:pt x="1083809" y="1083809"/>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Freeform 12"/>
          <p:cNvSpPr/>
          <p:nvPr/>
        </p:nvSpPr>
        <p:spPr>
          <a:xfrm rot="-10800000">
            <a:off x="9525" y="7044155"/>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Freeform 13"/>
          <p:cNvSpPr/>
          <p:nvPr/>
        </p:nvSpPr>
        <p:spPr>
          <a:xfrm>
            <a:off x="1083809" y="7072730"/>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14"/>
          <p:cNvSpPr/>
          <p:nvPr/>
        </p:nvSpPr>
        <p:spPr>
          <a:xfrm>
            <a:off x="0" y="8156539"/>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Freeform 15"/>
          <p:cNvSpPr/>
          <p:nvPr/>
        </p:nvSpPr>
        <p:spPr>
          <a:xfrm rot="-10800000">
            <a:off x="0" y="924034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16"/>
          <p:cNvSpPr/>
          <p:nvPr/>
        </p:nvSpPr>
        <p:spPr>
          <a:xfrm rot="-5400000">
            <a:off x="1083809" y="9240348"/>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7" name="Freeform 17"/>
          <p:cNvSpPr/>
          <p:nvPr/>
        </p:nvSpPr>
        <p:spPr>
          <a:xfrm rot="-10800000">
            <a:off x="3321750" y="9268923"/>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8" name="Freeform 18"/>
          <p:cNvSpPr/>
          <p:nvPr/>
        </p:nvSpPr>
        <p:spPr>
          <a:xfrm>
            <a:off x="3321750" y="8185114"/>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9" name="Freeform 19"/>
          <p:cNvSpPr/>
          <p:nvPr/>
        </p:nvSpPr>
        <p:spPr>
          <a:xfrm rot="5400000">
            <a:off x="4405559" y="9268923"/>
            <a:ext cx="1083809" cy="1083809"/>
          </a:xfrm>
          <a:custGeom>
            <a:avLst/>
            <a:gdLst/>
            <a:ahLst/>
            <a:cxnLst/>
            <a:rect l="l" t="t" r="r" b="b"/>
            <a:pathLst>
              <a:path w="1083809" h="1083809">
                <a:moveTo>
                  <a:pt x="0" y="0"/>
                </a:moveTo>
                <a:lnTo>
                  <a:pt x="1083809" y="0"/>
                </a:lnTo>
                <a:lnTo>
                  <a:pt x="1083809" y="1083809"/>
                </a:lnTo>
                <a:lnTo>
                  <a:pt x="0" y="108380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6" name="Freeform 46"/>
          <p:cNvSpPr/>
          <p:nvPr/>
        </p:nvSpPr>
        <p:spPr>
          <a:xfrm>
            <a:off x="12129925" y="0"/>
            <a:ext cx="6158075" cy="4187973"/>
          </a:xfrm>
          <a:custGeom>
            <a:avLst/>
            <a:gdLst/>
            <a:ahLst/>
            <a:cxnLst/>
            <a:rect l="l" t="t" r="r" b="b"/>
            <a:pathLst>
              <a:path w="6543708" h="4187973">
                <a:moveTo>
                  <a:pt x="0" y="0"/>
                </a:moveTo>
                <a:lnTo>
                  <a:pt x="6543708" y="0"/>
                </a:lnTo>
                <a:lnTo>
                  <a:pt x="6543708" y="4187973"/>
                </a:lnTo>
                <a:lnTo>
                  <a:pt x="0" y="4187973"/>
                </a:lnTo>
                <a:lnTo>
                  <a:pt x="0" y="0"/>
                </a:lnTo>
                <a:close/>
              </a:path>
            </a:pathLst>
          </a:custGeom>
          <a:blipFill>
            <a:blip r:embed="rId10"/>
            <a:stretch>
              <a:fillRect t="-2083" b="-2083"/>
            </a:stretch>
          </a:blipFill>
        </p:spPr>
      </p:sp>
      <p:sp>
        <p:nvSpPr>
          <p:cNvPr id="47" name="Freeform 47"/>
          <p:cNvSpPr/>
          <p:nvPr/>
        </p:nvSpPr>
        <p:spPr>
          <a:xfrm>
            <a:off x="-1" y="5654066"/>
            <a:ext cx="5489369" cy="4670092"/>
          </a:xfrm>
          <a:custGeom>
            <a:avLst/>
            <a:gdLst/>
            <a:ahLst/>
            <a:cxnLst/>
            <a:rect l="l" t="t" r="r" b="b"/>
            <a:pathLst>
              <a:path w="7889786" h="5278978">
                <a:moveTo>
                  <a:pt x="0" y="0"/>
                </a:moveTo>
                <a:lnTo>
                  <a:pt x="7889786" y="0"/>
                </a:lnTo>
                <a:lnTo>
                  <a:pt x="7889786" y="5278978"/>
                </a:lnTo>
                <a:lnTo>
                  <a:pt x="0" y="5278978"/>
                </a:lnTo>
                <a:lnTo>
                  <a:pt x="0" y="0"/>
                </a:lnTo>
                <a:close/>
              </a:path>
            </a:pathLst>
          </a:custGeom>
          <a:blipFill>
            <a:blip r:embed="rId11"/>
            <a:stretch>
              <a:fillRect l="-18546" t="-25241" r="-18546"/>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159</Words>
  <Application>Microsoft Office PowerPoint</Application>
  <PresentationFormat>Custom</PresentationFormat>
  <Paragraphs>20</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Canva Sans Bold</vt:lpstr>
      <vt:lpstr>Arial</vt:lpstr>
      <vt:lpstr>Calibri</vt:lpstr>
      <vt:lpstr>Kollektif Bold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P.Nandini</dc:title>
  <cp:lastModifiedBy>Nandini Pathivada</cp:lastModifiedBy>
  <cp:revision>2</cp:revision>
  <dcterms:created xsi:type="dcterms:W3CDTF">2006-08-16T00:00:00Z</dcterms:created>
  <dcterms:modified xsi:type="dcterms:W3CDTF">2024-04-27T17:05:08Z</dcterms:modified>
  <dc:identifier>DAF8NR_ucf0</dc:identifier>
</cp:coreProperties>
</file>

<file path=docProps/thumbnail.jpeg>
</file>